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5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0B5493-2A70-4C14-BB91-D5AE7BAF82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3BB0AA-B384-4BD0-BB20-C01B7DEC1B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BF546F-8CB2-4C6A-B9AD-3BC6D8CD57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53ECBD-E64E-4E73-935F-534F2069A7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C3F9C6-F3CD-4C53-80AE-9F67B0A42A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78D8E2-0BBA-49D2-888C-CB15D2DE8F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6EF93-C911-4F36-8B8C-7D446F9305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9F8529-D943-4D15-9F2B-BE98393DBE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93B26-669D-4368-AEC9-AF562B0257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72B359-6FEE-4E03-BCCF-7E30FD1E58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F64937-999C-4A7F-84D6-D8D1608171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5CCB182-9A8E-4308-AC3E-8D31F0EAD46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What Word Am I?</a:t>
            </a:r>
            <a:r>
              <a:rPr lang="en-US"/>
              <a:t>	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An Inferencing Game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Directions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>
                <a:solidFill>
                  <a:schemeClr val="bg1"/>
                </a:solidFill>
              </a:rPr>
              <a:t>One student will be chosen as “the guesser.”  They will sit under the projector screen.  The teacher will flash one word on the screen.  </a:t>
            </a:r>
          </a:p>
          <a:p>
            <a:r>
              <a:rPr lang="en-US" sz="2800">
                <a:solidFill>
                  <a:schemeClr val="bg1"/>
                </a:solidFill>
              </a:rPr>
              <a:t>Students in the audience will try to describe a time when they felt this way.  They may NOT use the word on the screen!</a:t>
            </a:r>
          </a:p>
          <a:p>
            <a:r>
              <a:rPr lang="en-US" sz="2800">
                <a:solidFill>
                  <a:schemeClr val="bg1"/>
                </a:solidFill>
              </a:rPr>
              <a:t>The guesser will try to guess the word on  screen.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Mortified</a:t>
            </a:r>
            <a:r>
              <a:rPr lang="en-US"/>
              <a:t> 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Ecstatic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Devastated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Triumphant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8196" grpId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78</Words>
  <Application>Microsoft Office PowerPoint</Application>
  <PresentationFormat>On-screen Show (4:3)</PresentationFormat>
  <Paragraphs>10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Arial</vt:lpstr>
      <vt:lpstr>Default Design</vt:lpstr>
      <vt:lpstr>What Word Am I? </vt:lpstr>
      <vt:lpstr>Directions</vt:lpstr>
      <vt:lpstr>Mortified </vt:lpstr>
      <vt:lpstr>Ecstatic</vt:lpstr>
      <vt:lpstr>Devastated</vt:lpstr>
      <vt:lpstr>Triumphant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Word Am I? </dc:title>
  <dc:creator>Clint</dc:creator>
  <cp:lastModifiedBy>Clint Morris</cp:lastModifiedBy>
  <cp:revision>2</cp:revision>
  <dcterms:created xsi:type="dcterms:W3CDTF">2006-06-12T19:31:44Z</dcterms:created>
  <dcterms:modified xsi:type="dcterms:W3CDTF">2009-10-05T21:31:25Z</dcterms:modified>
</cp:coreProperties>
</file>